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638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53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64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73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845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367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068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146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7467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99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4571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66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504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373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69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81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525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24F8C-3738-49B8-83E8-1D312C31F0F1}" type="datetimeFigureOut">
              <a:rPr lang="sl-SI" smtClean="0"/>
              <a:t>25.11.2018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A19E63F-BA4E-4385-A981-5438B81CC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0774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ŠKODLJIVA PROGRAMSKA OPREMA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1537" y="5029786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sl-SI" dirty="0" smtClean="0"/>
          </a:p>
          <a:p>
            <a:pPr algn="r"/>
            <a:r>
              <a:rPr lang="sl-SI" dirty="0" smtClean="0"/>
              <a:t>Avtor: Jan PRAPROTNIK</a:t>
            </a:r>
          </a:p>
          <a:p>
            <a:pPr algn="r"/>
            <a:r>
              <a:rPr lang="sl-SI" dirty="0" smtClean="0"/>
              <a:t>Profesor: </a:t>
            </a:r>
            <a:r>
              <a:rPr lang="sl-SI" dirty="0" smtClean="0"/>
              <a:t>Drago ŠEBEZ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73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047" y="191529"/>
            <a:ext cx="5303667" cy="812383"/>
          </a:xfrm>
        </p:spPr>
        <p:txBody>
          <a:bodyPr/>
          <a:lstStyle/>
          <a:p>
            <a:pPr algn="ctr"/>
            <a:r>
              <a:rPr lang="sl-SI" dirty="0" smtClean="0"/>
              <a:t>KAJ JE TO</a:t>
            </a:r>
            <a:endParaRPr lang="sl-SI" dirty="0"/>
          </a:p>
        </p:txBody>
      </p:sp>
      <p:pic>
        <p:nvPicPr>
          <p:cNvPr id="1026" name="Picture 2" descr="Rezultat iskanja slik za Å¡kodljiva programska opre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5" y="433628"/>
            <a:ext cx="3138392" cy="2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virus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80" y="1117473"/>
            <a:ext cx="4535339" cy="25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virus 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14" y="3782162"/>
            <a:ext cx="4174474" cy="27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virus windo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63" y="3637419"/>
            <a:ext cx="4813859" cy="27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839279" cy="95526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VRSTE ŠKODLJIVIH PROGRAMSKIH OPREM</a:t>
            </a:r>
            <a:endParaRPr lang="sl-SI" dirty="0"/>
          </a:p>
        </p:txBody>
      </p:sp>
      <p:pic>
        <p:nvPicPr>
          <p:cNvPr id="2058" name="Picture 10" descr="Rezultat iskanja slik za RACUNALNISKA BOMB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5" r="23325"/>
          <a:stretch>
            <a:fillRect/>
          </a:stretch>
        </p:blipFill>
        <p:spPr>
          <a:xfrm>
            <a:off x="9753600" y="3561055"/>
            <a:ext cx="1766795" cy="2649758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dirty="0" smtClean="0"/>
              <a:t>Trojanski konj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dirty="0" smtClean="0"/>
              <a:t>Računalniški črv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dirty="0" smtClean="0"/>
              <a:t>Računalniški virus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dirty="0" smtClean="0"/>
              <a:t>Zajček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dirty="0" smtClean="0"/>
              <a:t>Bomba</a:t>
            </a:r>
            <a:endParaRPr lang="sl-SI" dirty="0"/>
          </a:p>
        </p:txBody>
      </p:sp>
      <p:pic>
        <p:nvPicPr>
          <p:cNvPr id="2050" name="Picture 2" descr="Rezultat iskanja slik za TROJANS horse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44" y="3432988"/>
            <a:ext cx="2476973" cy="26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RACUNALNISKI VI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83" y="535783"/>
            <a:ext cx="4243768" cy="25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zultat iskanja slik za RACUNALNISKI ÄR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63" y="1616924"/>
            <a:ext cx="1895899" cy="211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Rezultat iskanja slik za computer rabbit vir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55" y="3946991"/>
            <a:ext cx="3245117" cy="24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0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effectLst/>
              </a:rPr>
              <a:t>DRUGE ŠKODLJIVE PROGRAMSKE OPREME</a:t>
            </a:r>
            <a:endParaRPr lang="sl-SI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571" y="1311391"/>
            <a:ext cx="10353762" cy="4058751"/>
          </a:xfrm>
        </p:spPr>
        <p:txBody>
          <a:bodyPr/>
          <a:lstStyle/>
          <a:p>
            <a:r>
              <a:rPr lang="sl-SI" dirty="0" smtClean="0"/>
              <a:t>Vohunska programska oprema</a:t>
            </a:r>
          </a:p>
          <a:p>
            <a:r>
              <a:rPr lang="sl-SI" dirty="0" smtClean="0"/>
              <a:t>Oglasna programska oprema</a:t>
            </a:r>
          </a:p>
          <a:p>
            <a:r>
              <a:rPr lang="sl-SI" dirty="0" err="1" smtClean="0"/>
              <a:t>Bot</a:t>
            </a:r>
            <a:endParaRPr lang="sl-SI" dirty="0" smtClean="0"/>
          </a:p>
          <a:p>
            <a:r>
              <a:rPr lang="sl-SI" dirty="0" err="1" smtClean="0"/>
              <a:t>Izsiljevanska</a:t>
            </a:r>
            <a:r>
              <a:rPr lang="sl-SI" dirty="0" smtClean="0"/>
              <a:t> programska oprema</a:t>
            </a:r>
          </a:p>
          <a:p>
            <a:r>
              <a:rPr lang="sl-SI" dirty="0" smtClean="0"/>
              <a:t>Strašilna programska oprema</a:t>
            </a:r>
            <a:endParaRPr lang="sl-SI" dirty="0"/>
          </a:p>
        </p:txBody>
      </p:sp>
      <p:pic>
        <p:nvPicPr>
          <p:cNvPr id="4098" name="Picture 2" descr="Rezultat iskanja slik za internet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6" y="3722418"/>
            <a:ext cx="4480594" cy="27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your computer has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92" y="1311391"/>
            <a:ext cx="4939043" cy="28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zultat iskanja slik za computer hac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65" y="4239660"/>
            <a:ext cx="3778810" cy="25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SE ŠIRIJO</a:t>
            </a: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Programska oprema</a:t>
            </a:r>
          </a:p>
          <a:p>
            <a:r>
              <a:rPr lang="sl-SI" dirty="0" smtClean="0"/>
              <a:t>USB</a:t>
            </a:r>
          </a:p>
          <a:p>
            <a:r>
              <a:rPr lang="sl-SI" dirty="0" smtClean="0"/>
              <a:t>Družabna omrežja</a:t>
            </a:r>
          </a:p>
          <a:p>
            <a:r>
              <a:rPr lang="sl-SI" dirty="0" smtClean="0"/>
              <a:t>Elektronska pošta</a:t>
            </a:r>
          </a:p>
        </p:txBody>
      </p:sp>
      <p:pic>
        <p:nvPicPr>
          <p:cNvPr id="5122" name="Picture 2" descr="Rezultat iskanja slik za usb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04" y="278029"/>
            <a:ext cx="3938953" cy="30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zultat iskanja slik za ema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35" y="3738221"/>
            <a:ext cx="4132991" cy="27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zultat iskanja slik za fb transparen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13" y="3291328"/>
            <a:ext cx="3566671" cy="35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78941"/>
            <a:ext cx="10353762" cy="45308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KAKO SE ZAVAROVATI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Antivirusni</a:t>
            </a:r>
            <a:r>
              <a:rPr lang="sl-SI" dirty="0" smtClean="0"/>
              <a:t> programi </a:t>
            </a:r>
          </a:p>
          <a:p>
            <a:r>
              <a:rPr lang="sl-SI" dirty="0" smtClean="0"/>
              <a:t>Posodobitev programske opreme</a:t>
            </a:r>
          </a:p>
          <a:p>
            <a:endParaRPr lang="sl-SI" dirty="0"/>
          </a:p>
        </p:txBody>
      </p:sp>
      <p:pic>
        <p:nvPicPr>
          <p:cNvPr id="3076" name="Picture 4" descr="Rezultat iskanja slik za ANTI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33" y="4114585"/>
            <a:ext cx="3485983" cy="23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zultat iskanja slik za ANTIVI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47" y="1085075"/>
            <a:ext cx="4806282" cy="27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zultat iskanja slik za malware antiviru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3" y="2716880"/>
            <a:ext cx="3758699" cy="26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zultat iskanja slik za ese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4234"/>
            <a:ext cx="4063498" cy="14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zultat iskanja slik za microsoft secur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95" y="4295050"/>
            <a:ext cx="3365240" cy="19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155</TotalTime>
  <Words>61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Calisto MT</vt:lpstr>
      <vt:lpstr>Trebuchet MS</vt:lpstr>
      <vt:lpstr>Wingdings 2</vt:lpstr>
      <vt:lpstr>Slate</vt:lpstr>
      <vt:lpstr>ŠKODLJIVA PROGRAMSKA OPREMA</vt:lpstr>
      <vt:lpstr>KAJ JE TO</vt:lpstr>
      <vt:lpstr>VRSTE ŠKODLJIVIH PROGRAMSKIH OPREM</vt:lpstr>
      <vt:lpstr>DRUGE ŠKODLJIVE PROGRAMSKE OPREME</vt:lpstr>
      <vt:lpstr>KAKO SE ŠIRIJO</vt:lpstr>
      <vt:lpstr>KAKO SE ZAVAROVATI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ŠKODLJIVA PROGRAMSKA OPREMA</dc:title>
  <dc:creator>jan praprotnik</dc:creator>
  <cp:lastModifiedBy>jan praprotnik</cp:lastModifiedBy>
  <cp:revision>13</cp:revision>
  <dcterms:created xsi:type="dcterms:W3CDTF">2018-11-22T18:09:02Z</dcterms:created>
  <dcterms:modified xsi:type="dcterms:W3CDTF">2018-11-25T16:08:21Z</dcterms:modified>
</cp:coreProperties>
</file>