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57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006633B-4F00-409F-A886-35FC756801B0}" type="datetimeFigureOut">
              <a:rPr lang="sl-SI" smtClean="0"/>
              <a:t>21.11.2018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152E6C7-669E-4ABA-A6C8-EDD3463849CC}" type="slidenum">
              <a:rPr lang="sl-SI" smtClean="0"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slo.si/znanost-in-tehnologija/darknet-temni-del-interneta/404795" TargetMode="External"/><Relationship Id="rId2" Type="http://schemas.openxmlformats.org/officeDocument/2006/relationships/hyperlink" Target="https://siol.net/digisvet/novice/temni-splet-kaj-se-skriva-v-globinah-dezele-kriminala-in-prikritih-storitev-445007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fe.si/novice/temna-plat-interneta-oz-temni-inter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3600" dirty="0" smtClean="0">
                <a:solidFill>
                  <a:srgbClr val="FF0000"/>
                </a:solidFill>
              </a:rPr>
              <a:t>Temni internet</a:t>
            </a:r>
            <a:br>
              <a:rPr lang="sl-SI" sz="3600" dirty="0" smtClean="0">
                <a:solidFill>
                  <a:srgbClr val="FF0000"/>
                </a:solidFill>
              </a:rPr>
            </a:br>
            <a:r>
              <a:rPr lang="sl-SI" sz="3600" dirty="0" smtClean="0">
                <a:solidFill>
                  <a:srgbClr val="FF0000"/>
                </a:solidFill>
              </a:rPr>
              <a:t>(Dark </a:t>
            </a:r>
            <a:r>
              <a:rPr lang="sl-SI" sz="3600" dirty="0" err="1" smtClean="0">
                <a:solidFill>
                  <a:srgbClr val="FF0000"/>
                </a:solidFill>
              </a:rPr>
              <a:t>web</a:t>
            </a:r>
            <a:r>
              <a:rPr lang="sl-SI" sz="3600" dirty="0" smtClean="0">
                <a:solidFill>
                  <a:srgbClr val="FF0000"/>
                </a:solidFill>
              </a:rPr>
              <a:t>)</a:t>
            </a:r>
            <a:endParaRPr lang="sl-SI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creenshot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1" y="764704"/>
            <a:ext cx="9146201" cy="60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/>
          <p:cNvSpPr txBox="1"/>
          <p:nvPr/>
        </p:nvSpPr>
        <p:spPr>
          <a:xfrm>
            <a:off x="107504" y="9208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4000" dirty="0" smtClean="0">
                <a:solidFill>
                  <a:srgbClr val="FF0000"/>
                </a:solidFill>
              </a:rPr>
              <a:t>Struktura svetovnega spleta</a:t>
            </a:r>
            <a:endParaRPr lang="sl-SI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2746648" cy="742963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Dark </a:t>
            </a:r>
            <a:r>
              <a:rPr lang="sl-SI" dirty="0" err="1" smtClean="0">
                <a:solidFill>
                  <a:srgbClr val="FF0000"/>
                </a:solidFill>
              </a:rPr>
              <a:t>web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3074" name="Picture 2" descr="Rezultat iskanja slik za dark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489654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zultat iskanja slik za dark we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115" y="4077072"/>
            <a:ext cx="5404885" cy="278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4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Screenshot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3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06616" cy="576064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Vsebina temnega spleta: </a:t>
            </a:r>
            <a:endParaRPr lang="sl-SI" dirty="0"/>
          </a:p>
        </p:txBody>
      </p:sp>
      <p:pic>
        <p:nvPicPr>
          <p:cNvPr id="4" name="Slika 3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1124744"/>
            <a:ext cx="669674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44624"/>
            <a:ext cx="5112568" cy="610219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Kdo je na temnem spletu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098" name="Picture 2" descr="Rezultat iskanja slik za black mar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1" y="908720"/>
            <a:ext cx="3636529" cy="25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terroris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83" y="908719"/>
            <a:ext cx="5089061" cy="25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zultat iskanja slik za hack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1" y="3573016"/>
            <a:ext cx="363652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zultat iskanja slik za embezzlement passport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8783" y="3573016"/>
            <a:ext cx="508906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88639"/>
            <a:ext cx="6912768" cy="625149"/>
          </a:xfrm>
        </p:spPr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Dejstva in številke o temnem </a:t>
            </a:r>
            <a:r>
              <a:rPr lang="sl-SI" dirty="0" smtClean="0">
                <a:solidFill>
                  <a:srgbClr val="FF0000"/>
                </a:solidFill>
              </a:rPr>
              <a:t>spletu</a:t>
            </a:r>
            <a:endParaRPr lang="sl-SI" dirty="0"/>
          </a:p>
        </p:txBody>
      </p:sp>
      <p:pic>
        <p:nvPicPr>
          <p:cNvPr id="5122" name="Picture 2" descr="Rezultat iskanja slik za dark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34" y="1248648"/>
            <a:ext cx="783470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481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924800" cy="1143000"/>
          </a:xfrm>
        </p:spPr>
        <p:txBody>
          <a:bodyPr/>
          <a:lstStyle/>
          <a:p>
            <a:pPr fontAlgn="base"/>
            <a:r>
              <a:rPr lang="sl-SI" dirty="0">
                <a:solidFill>
                  <a:srgbClr val="FF0000"/>
                </a:solidFill>
              </a:rPr>
              <a:t>10 načinov, kako na internetu ostanemo varni</a:t>
            </a:r>
          </a:p>
        </p:txBody>
      </p:sp>
      <p:pic>
        <p:nvPicPr>
          <p:cNvPr id="6146" name="Picture 2" descr="Rezultat iskanja slik za antivirus pr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6" y="1340768"/>
            <a:ext cx="381694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zultat iskanja slik za strong passwo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340768"/>
            <a:ext cx="4536504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zultat iskanja slik za e po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96" y="4221088"/>
            <a:ext cx="381694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Rezultat iskanja slik za firew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1088"/>
            <a:ext cx="45365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870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>
                <a:hlinkClick r:id="rId2"/>
              </a:rPr>
              <a:t>https://siol.net/digisvet/novice/temni-splet-kaj-se-skriva-v-globinah-dezele-kriminala-in-prikritih-storitev-445007</a:t>
            </a:r>
            <a:endParaRPr lang="sl-SI" dirty="0" smtClean="0"/>
          </a:p>
          <a:p>
            <a:r>
              <a:rPr lang="sl-SI" dirty="0" smtClean="0">
                <a:hlinkClick r:id="rId3"/>
              </a:rPr>
              <a:t>https://www.rtvslo.si/znanost-in-tehnologija/darknet-temni-del-interneta/404795</a:t>
            </a:r>
            <a:endParaRPr lang="sl-SI" dirty="0" smtClean="0"/>
          </a:p>
          <a:p>
            <a:r>
              <a:rPr lang="sl-SI" dirty="0" smtClean="0">
                <a:hlinkClick r:id="rId4"/>
              </a:rPr>
              <a:t>https://safe.si/novice/temna-plat-interneta-oz-temni-internet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991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t">
  <a:themeElements>
    <a:clrScheme name="Horizont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60</TotalTime>
  <Words>40</Words>
  <Application>Microsoft Office PowerPoint</Application>
  <PresentationFormat>Diaprojekcija na zaslonu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Horizont</vt:lpstr>
      <vt:lpstr>Temni internet (Dark web)</vt:lpstr>
      <vt:lpstr>PowerPointova predstavitev</vt:lpstr>
      <vt:lpstr>Dark web</vt:lpstr>
      <vt:lpstr>PowerPointova predstavitev</vt:lpstr>
      <vt:lpstr>Vsebina temnega spleta: </vt:lpstr>
      <vt:lpstr>Kdo je na temnem spletu</vt:lpstr>
      <vt:lpstr>Dejstva in številke o temnem spletu</vt:lpstr>
      <vt:lpstr>10 načinov, kako na internetu ostanemo varni</vt:lpstr>
      <vt:lpstr>Viri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Temni internet (Dark web)</dc:title>
  <dc:creator>User</dc:creator>
  <cp:lastModifiedBy>User</cp:lastModifiedBy>
  <cp:revision>5</cp:revision>
  <dcterms:created xsi:type="dcterms:W3CDTF">2018-11-19T15:52:39Z</dcterms:created>
  <dcterms:modified xsi:type="dcterms:W3CDTF">2018-11-21T16:48:43Z</dcterms:modified>
</cp:coreProperties>
</file>