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0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00425" y="1050174"/>
            <a:ext cx="8791575" cy="2387600"/>
          </a:xfrm>
        </p:spPr>
        <p:txBody>
          <a:bodyPr/>
          <a:lstStyle/>
          <a:p>
            <a:r>
              <a:rPr lang="sl-SI" dirty="0" smtClean="0"/>
              <a:t>SOLID – STATE </a:t>
            </a:r>
            <a:r>
              <a:rPr lang="sl-SI" dirty="0" err="1" smtClean="0"/>
              <a:t>DRIVe</a:t>
            </a:r>
            <a:r>
              <a:rPr lang="sl-SI" dirty="0" smtClean="0"/>
              <a:t> 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56232" y="6344652"/>
            <a:ext cx="1435768" cy="513347"/>
          </a:xfrm>
        </p:spPr>
        <p:txBody>
          <a:bodyPr/>
          <a:lstStyle/>
          <a:p>
            <a:r>
              <a:rPr lang="sl-SI" dirty="0" err="1" smtClean="0"/>
              <a:t>Anej</a:t>
            </a:r>
            <a:r>
              <a:rPr lang="sl-SI" dirty="0" smtClean="0"/>
              <a:t> </a:t>
            </a:r>
            <a:r>
              <a:rPr lang="sl-SI" dirty="0" err="1" smtClean="0"/>
              <a:t>kunc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SSD?</a:t>
            </a:r>
            <a:endParaRPr lang="en-US" dirty="0"/>
          </a:p>
        </p:txBody>
      </p:sp>
      <p:pic>
        <p:nvPicPr>
          <p:cNvPr id="1026" name="Picture 2" descr="https://img.enaa.com/oddelki/racunalnistvo/assets/product_images/najvecje/samsung_860_evo_250gb_2_5_sata3_mlc_mz_76e250b_eu_ssd_AC921365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50" b="82750" l="412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4" y="1265111"/>
            <a:ext cx="5817685" cy="4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sd dis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5" b="94602" l="4522" r="93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69" y="2015078"/>
            <a:ext cx="54768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razvoj</a:t>
            </a:r>
            <a:endParaRPr lang="en-US" dirty="0"/>
          </a:p>
        </p:txBody>
      </p:sp>
      <p:pic>
        <p:nvPicPr>
          <p:cNvPr id="2052" name="Picture 4" descr="Image result for first ss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0" b="98827" l="175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20" y="2097088"/>
            <a:ext cx="4857583" cy="41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sestava</a:t>
            </a:r>
            <a:endParaRPr lang="en-US" dirty="0"/>
          </a:p>
        </p:txBody>
      </p:sp>
      <p:pic>
        <p:nvPicPr>
          <p:cNvPr id="4" name="Slika 3" descr="http://media.kingston.com/images/ssd/technicalbrief/communicate-image-450x2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49" y="2097088"/>
            <a:ext cx="5953125" cy="372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5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Hibridni diski</a:t>
            </a:r>
            <a:endParaRPr lang="en-US" dirty="0"/>
          </a:p>
        </p:txBody>
      </p:sp>
      <p:pic>
        <p:nvPicPr>
          <p:cNvPr id="4" name="Slika 3" descr="http://img.enaa.com/oddelki/racunalnistvo/Assets/product_images/vecSlik/najvecje/seagate_sshd_hibridni_1tb_3_5___disk_64mb___8gb_ssd___st1000dx001_ETV1JBR4CB5B_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67" b="82667" l="14500" r="87500">
                        <a14:foregroundMark x1="42667" y1="8333" x2="84833" y2="19333"/>
                        <a14:foregroundMark x1="42667" y1="9167" x2="16500" y2="60500"/>
                        <a14:foregroundMark x1="21667" y1="48333" x2="15667" y2="58167"/>
                        <a14:foregroundMark x1="16167" y1="59167" x2="16667" y2="63000"/>
                        <a14:foregroundMark x1="17667" y1="62667" x2="70667" y2="79833"/>
                        <a14:foregroundMark x1="71500" y1="78333" x2="80167" y2="44000"/>
                        <a14:foregroundMark x1="82333" y1="24500" x2="73667" y2="67167"/>
                        <a14:foregroundMark x1="80333" y1="37000" x2="83167" y2="25500"/>
                        <a14:foregroundMark x1="84833" y1="21000" x2="81833" y2="19833"/>
                        <a14:foregroundMark x1="85667" y1="19833" x2="45167" y2="7833"/>
                        <a14:foregroundMark x1="80667" y1="17667" x2="85333" y2="18333"/>
                        <a14:foregroundMark x1="39667" y1="13000" x2="30167" y2="32500"/>
                        <a14:foregroundMark x1="34000" y1="24000" x2="17000" y2="54333"/>
                        <a14:foregroundMark x1="18333" y1="55833" x2="16500" y2="56000"/>
                        <a14:foregroundMark x1="22167" y1="54833" x2="50667" y2="67167"/>
                        <a14:foregroundMark x1="18833" y1="57333" x2="25333" y2="55500"/>
                        <a14:foregroundMark x1="21333" y1="54167" x2="19833" y2="60333"/>
                        <a14:foregroundMark x1="18333" y1="61167" x2="44500" y2="67000"/>
                        <a14:foregroundMark x1="27167" y1="63333" x2="59833" y2="74000"/>
                        <a14:foregroundMark x1="69667" y1="78000" x2="62667" y2="70500"/>
                        <a14:foregroundMark x1="71333" y1="77833" x2="68000" y2="67833"/>
                        <a14:foregroundMark x1="69500" y1="76667" x2="71833" y2="62167"/>
                        <a14:foregroundMark x1="64667" y1="75000" x2="53500" y2="67167"/>
                        <a14:foregroundMark x1="52167" y1="67500" x2="64500" y2="69833"/>
                        <a14:foregroundMark x1="65000" y1="71667" x2="53333" y2="64000"/>
                        <a14:foregroundMark x1="50833" y1="15500" x2="43333" y2="7167"/>
                        <a14:foregroundMark x1="43167" y1="9000" x2="41333" y2="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21" y="2097088"/>
            <a:ext cx="4558582" cy="4536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5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Primerjava med </a:t>
            </a:r>
            <a:r>
              <a:rPr lang="sl-SI" dirty="0" err="1" smtClean="0"/>
              <a:t>ssd</a:t>
            </a:r>
            <a:r>
              <a:rPr lang="sl-SI" dirty="0" smtClean="0"/>
              <a:t> in </a:t>
            </a:r>
            <a:r>
              <a:rPr lang="sl-SI" dirty="0" err="1" smtClean="0"/>
              <a:t>hdd</a:t>
            </a:r>
            <a:endParaRPr lang="en-US" dirty="0"/>
          </a:p>
        </p:txBody>
      </p:sp>
      <p:pic>
        <p:nvPicPr>
          <p:cNvPr id="3074" name="Picture 2" descr="Image result for ssd vs h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7" y="2097088"/>
            <a:ext cx="5923548" cy="40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657" y="618518"/>
            <a:ext cx="4036596" cy="58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40</TotalTime>
  <Words>19</Words>
  <Application>Microsoft Office PowerPoint</Application>
  <PresentationFormat>Širokozaslonsko</PresentationFormat>
  <Paragraphs>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Vezje</vt:lpstr>
      <vt:lpstr>SOLID – STATE DRIVe </vt:lpstr>
      <vt:lpstr>Kaj je SSD?</vt:lpstr>
      <vt:lpstr>razvoj</vt:lpstr>
      <vt:lpstr>sestava</vt:lpstr>
      <vt:lpstr>Hibridni diski</vt:lpstr>
      <vt:lpstr>Primerjava med ssd in hdd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– STATE DRIVe</dc:title>
  <dc:creator>Windows User</dc:creator>
  <cp:lastModifiedBy>Windows User</cp:lastModifiedBy>
  <cp:revision>4</cp:revision>
  <dcterms:created xsi:type="dcterms:W3CDTF">2018-12-04T15:09:58Z</dcterms:created>
  <dcterms:modified xsi:type="dcterms:W3CDTF">2018-12-04T15:49:58Z</dcterms:modified>
</cp:coreProperties>
</file>